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3" r:id="rId7"/>
    <p:sldId id="261" r:id="rId8"/>
    <p:sldId id="264" r:id="rId9"/>
    <p:sldId id="265" r:id="rId10"/>
    <p:sldId id="266" r:id="rId11"/>
    <p:sldId id="267" r:id="rId12"/>
    <p:sldId id="268" r:id="rId13"/>
    <p:sldId id="269" r:id="rId1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4" d="100"/>
          <a:sy n="54" d="100"/>
        </p:scale>
        <p:origin x="72" y="238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3C5421-AC57-0333-25E2-B5E29778B1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77A57B9-B2F5-78A8-48F9-083990F654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FAE117F-12EB-8E09-7DC7-2AF4EA2B58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F797B-3A7C-40F9-9044-6ACBB2E58242}" type="datetimeFigureOut">
              <a:rPr lang="zh-CN" altLang="en-US" smtClean="0"/>
              <a:t>2022/7/4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35CC75D-1EC1-4822-A89A-2517000D7B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EC3C3C1-2EFC-EB62-D59C-557662CF4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3F25C9-4CD2-405C-ACE5-9B6E0C411A6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66274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F175AE-AFDC-EEB4-073E-B35E6C358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5AAFFB9-BD89-B8E5-96A0-6514453C77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83D6190-2133-2769-EF64-464F2665CC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F797B-3A7C-40F9-9044-6ACBB2E58242}" type="datetimeFigureOut">
              <a:rPr lang="zh-CN" altLang="en-US" smtClean="0"/>
              <a:t>2022/7/4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1F5E08E-2E4C-8586-D4A5-9A0DEE683B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A7E0B49-E983-2091-B93A-F1FDFACA54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3F25C9-4CD2-405C-ACE5-9B6E0C411A6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73058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AE125A1A-8930-DBA1-13B2-BBA8E6684A6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5C604D9-3999-F8DC-7816-C96A9B6E76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9DAD242-E74F-7FE1-323B-2B9CE3E92C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F797B-3A7C-40F9-9044-6ACBB2E58242}" type="datetimeFigureOut">
              <a:rPr lang="zh-CN" altLang="en-US" smtClean="0"/>
              <a:t>2022/7/4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AA4E102-81C3-3CD2-021C-AC8A1350B3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DCD64B7-88E2-76D1-5585-8293DE4BC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3F25C9-4CD2-405C-ACE5-9B6E0C411A6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8718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738ED6-E384-9F3D-5000-31E3F87B4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69A5C1E-B0E8-3918-893F-7084B7CABC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40EB4EE-B901-6FC3-FFC4-F1AD92234E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F797B-3A7C-40F9-9044-6ACBB2E58242}" type="datetimeFigureOut">
              <a:rPr lang="zh-CN" altLang="en-US" smtClean="0"/>
              <a:t>2022/7/4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3AD65F9-B37B-040D-C41E-004BA8B5BA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1073FC8-C552-4099-EFDB-BF162C2949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3F25C9-4CD2-405C-ACE5-9B6E0C411A6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13736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0A287A3-E1B1-9D03-F1D7-E6383CEB2A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81E747A-7F50-05A4-2FE9-0B73611015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6A87BFE-D99F-BBDB-F588-576DF77EBB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F797B-3A7C-40F9-9044-6ACBB2E58242}" type="datetimeFigureOut">
              <a:rPr lang="zh-CN" altLang="en-US" smtClean="0"/>
              <a:t>2022/7/4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09EAFBA-9D0F-C8C8-94BA-861DE711E8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D09DEB3-1188-6DAA-37E0-F44421BEB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3F25C9-4CD2-405C-ACE5-9B6E0C411A6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11653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4164C8-1703-1410-DC63-41F0B3D922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1F54925-AC88-5CF6-1501-A9516DE328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AA4EA38-2A17-2638-EC1E-C8283C44B7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5D18E71-6FA3-5CD6-EA23-6FE8394B43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F797B-3A7C-40F9-9044-6ACBB2E58242}" type="datetimeFigureOut">
              <a:rPr lang="zh-CN" altLang="en-US" smtClean="0"/>
              <a:t>2022/7/4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ADC248C-DAA8-4EC1-A2F8-A10AC0582B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3708D65-BB52-12C0-7465-91B872551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3F25C9-4CD2-405C-ACE5-9B6E0C411A6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42110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DB3683-4F30-714A-98F2-F1E78DEE0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0636EAC-8008-8536-5409-6D68F2443D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74920E3-9881-E149-937C-30F1D9C251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30F88D9-E7F8-B011-2578-976D935D6B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3E3F6048-81DD-D597-0E18-2E6A4D129E4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7AB3E615-9103-546F-D5E6-B40D4C9701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F797B-3A7C-40F9-9044-6ACBB2E58242}" type="datetimeFigureOut">
              <a:rPr lang="zh-CN" altLang="en-US" smtClean="0"/>
              <a:t>2022/7/4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12BD244A-B6B4-D9EB-8ACB-F230EAB3EF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6720B11D-15C8-1288-4CDC-68B54E593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3F25C9-4CD2-405C-ACE5-9B6E0C411A6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17093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7F1FFA6-D3E4-163E-D359-E44F1E5240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74E2154-D7AC-57BC-B710-1C00AD30F3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F797B-3A7C-40F9-9044-6ACBB2E58242}" type="datetimeFigureOut">
              <a:rPr lang="zh-CN" altLang="en-US" smtClean="0"/>
              <a:t>2022/7/4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2B6C98C-EE1B-78F1-0F4E-0AF5D88F82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064C172-3344-37D6-9DA5-A6AE76CE9A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3F25C9-4CD2-405C-ACE5-9B6E0C411A6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93628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4AF2D47B-E280-6A46-B0B1-1940792B79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F797B-3A7C-40F9-9044-6ACBB2E58242}" type="datetimeFigureOut">
              <a:rPr lang="zh-CN" altLang="en-US" smtClean="0"/>
              <a:t>2022/7/4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7CE6DCD-09CF-66F1-BCF9-C8BF2FA8D0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BEC004E-2024-AF2C-E894-4809A352C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3F25C9-4CD2-405C-ACE5-9B6E0C411A6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64636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ECB20E-82B5-5BC8-63C9-83ABEE0AD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B724FB8-0C97-6CA1-1D96-77CE93C758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A66118D-879D-CAFC-1F73-8654A3F010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4872CC5-55EA-1354-01F6-5C4DF34BD4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F797B-3A7C-40F9-9044-6ACBB2E58242}" type="datetimeFigureOut">
              <a:rPr lang="zh-CN" altLang="en-US" smtClean="0"/>
              <a:t>2022/7/4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C0D604F-48BC-A644-411E-1B666C2098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83DE8D6-2CD6-FA0F-8E18-585138F660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3F25C9-4CD2-405C-ACE5-9B6E0C411A6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65241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9DACF2-5129-0CC2-66D4-7D722E0D13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109C85A1-BE1A-3E6A-5E43-DAFF87FBA3A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0583F56-276D-7A9C-EC0B-9E21A4D548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90ED320-7565-1372-015D-4C50835CBC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F797B-3A7C-40F9-9044-6ACBB2E58242}" type="datetimeFigureOut">
              <a:rPr lang="zh-CN" altLang="en-US" smtClean="0"/>
              <a:t>2022/7/4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2E4594C-9272-37A9-4FD1-935D31FBD1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89C335F-5A2F-4F5E-89F5-A176F8335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3F25C9-4CD2-405C-ACE5-9B6E0C411A6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00300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CBB1DE54-84A9-4748-4FEF-E9B2366B18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5A60E0C-4489-6D9C-D4DD-75CBCD729E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B198BFB-66AF-0FF8-EB6B-CAB4B8CB607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3F797B-3A7C-40F9-9044-6ACBB2E58242}" type="datetimeFigureOut">
              <a:rPr lang="zh-CN" altLang="en-US" smtClean="0"/>
              <a:t>2022/7/4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23A2D8B-FCFB-F908-27E7-638487C3B1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330B4E0-6502-55B9-96E8-2A83F14427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3F25C9-4CD2-405C-ACE5-9B6E0C411A6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46538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87C11E59-636C-CDA2-434B-6679065A78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348D38BD-B74C-DEB7-9337-821E65E0A7C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</a:rPr>
              <a:t>T2A2 MARKET PLACE</a:t>
            </a:r>
            <a:br>
              <a:rPr lang="en-US" altLang="zh-CN" dirty="0">
                <a:solidFill>
                  <a:schemeClr val="bg1"/>
                </a:solidFill>
              </a:rPr>
            </a:br>
            <a:r>
              <a:rPr lang="en-US" altLang="zh-CN" dirty="0">
                <a:solidFill>
                  <a:schemeClr val="bg1"/>
                </a:solidFill>
              </a:rPr>
              <a:t>BOTANIC MARKET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F18C94C-3B0B-F2A9-FA35-5FBB2CD5CB5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</a:rPr>
              <a:t>Chen Zhang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92005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E3E43C-E5F3-C1B4-18B8-5440EFE54B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Edit Page</a:t>
            </a:r>
            <a:endParaRPr lang="zh-CN" altLang="en-US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4E771493-CB6E-B3B5-70BC-5695ED03FB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16" y="1438139"/>
            <a:ext cx="6573402" cy="516731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320611C-AE23-B578-893E-10B33190A2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8599" y="1438139"/>
            <a:ext cx="6573401" cy="51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7601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2003073-EA45-15FD-E67C-6DFCF2A0B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Tech Stack	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142E8E7-B2C3-A0A0-D686-9E8ECAC2EA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altLang="zh-CN" dirty="0"/>
              <a:t>CSS-bootstrap</a:t>
            </a:r>
          </a:p>
          <a:p>
            <a:endParaRPr lang="en-US" altLang="zh-CN" dirty="0"/>
          </a:p>
          <a:p>
            <a:r>
              <a:rPr lang="en-US" altLang="zh-CN" dirty="0"/>
              <a:t>Third Party Services</a:t>
            </a:r>
          </a:p>
          <a:p>
            <a:pPr lvl="1"/>
            <a:r>
              <a:rPr lang="en-US" altLang="zh-CN" b="0" dirty="0" err="1">
                <a:effectLst/>
                <a:latin typeface="Consolas" panose="020B0609020204030204" pitchFamily="49" charset="0"/>
              </a:rPr>
              <a:t>byebug</a:t>
            </a:r>
            <a:r>
              <a:rPr lang="en-US" altLang="zh-CN" b="0" dirty="0">
                <a:effectLst/>
                <a:latin typeface="Consolas" panose="020B0609020204030204" pitchFamily="49" charset="0"/>
              </a:rPr>
              <a:t> (debugging tool)</a:t>
            </a:r>
          </a:p>
          <a:p>
            <a:pPr lvl="1"/>
            <a:r>
              <a:rPr lang="en-US" altLang="zh-CN" b="0" dirty="0">
                <a:effectLst/>
                <a:latin typeface="Consolas" panose="020B0609020204030204" pitchFamily="49" charset="0"/>
              </a:rPr>
              <a:t>devise (Used for User Authentication)</a:t>
            </a:r>
          </a:p>
          <a:p>
            <a:pPr lvl="1"/>
            <a:r>
              <a:rPr lang="en-US" altLang="zh-CN" b="0" dirty="0" err="1">
                <a:effectLst/>
                <a:latin typeface="Consolas" panose="020B0609020204030204" pitchFamily="49" charset="0"/>
              </a:rPr>
              <a:t>minimagick</a:t>
            </a:r>
            <a:r>
              <a:rPr lang="en-US" altLang="zh-CN" b="0" dirty="0">
                <a:effectLst/>
                <a:latin typeface="Consolas" panose="020B0609020204030204" pitchFamily="49" charset="0"/>
              </a:rPr>
              <a:t> (transform images that they're uploading)</a:t>
            </a:r>
          </a:p>
          <a:p>
            <a:pPr lvl="1"/>
            <a:r>
              <a:rPr lang="en-US" altLang="zh-CN" b="0" dirty="0">
                <a:effectLst/>
                <a:latin typeface="Consolas" panose="020B0609020204030204" pitchFamily="49" charset="0"/>
              </a:rPr>
              <a:t>font-awesome-sass</a:t>
            </a:r>
          </a:p>
          <a:p>
            <a:pPr lvl="1"/>
            <a:r>
              <a:rPr lang="en-US" altLang="zh-CN" b="0" dirty="0">
                <a:effectLst/>
                <a:latin typeface="Consolas" panose="020B0609020204030204" pitchFamily="49" charset="0"/>
              </a:rPr>
              <a:t>Heroku(deploy platform)</a:t>
            </a:r>
          </a:p>
          <a:p>
            <a:pPr lvl="1"/>
            <a:r>
              <a:rPr lang="en-US" altLang="zh-CN" b="0" dirty="0">
                <a:effectLst/>
                <a:latin typeface="Consolas" panose="020B0609020204030204" pitchFamily="49" charset="0"/>
              </a:rPr>
              <a:t>Pg-search (for search purpose)</a:t>
            </a:r>
          </a:p>
          <a:p>
            <a:pPr lvl="1"/>
            <a:endParaRPr lang="en-US" altLang="zh-C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lvl="1"/>
            <a:endParaRPr lang="en-US" altLang="zh-CN" b="0" dirty="0">
              <a:effectLst/>
              <a:latin typeface="Consolas" panose="020B0609020204030204" pitchFamily="49" charset="0"/>
            </a:endParaRPr>
          </a:p>
          <a:p>
            <a:pPr lvl="1"/>
            <a:endParaRPr lang="en-US" altLang="zh-CN" dirty="0"/>
          </a:p>
          <a:p>
            <a:pPr lvl="1"/>
            <a:endParaRPr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E90FBE8-EDF4-D0C9-682B-FB4A96C9C26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14008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5FA4CF-9CE9-D1B4-6192-761845F4E46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Walkthrough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2C121A9-8DA6-7633-7E8B-8BEDDD64DEF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501697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637885-CB7A-398F-12A9-3074D5D0C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				THE END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E8FAB9A-20EB-2CEF-A57A-DF9ECC8565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				     Any Questions?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057128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1B70B3-15D1-D455-83AC-A0B4E9729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Purpose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9BADB3D-8513-4422-B742-1A1A239524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/>
          </a:p>
          <a:p>
            <a:r>
              <a:rPr lang="en-US" altLang="zh-CN" dirty="0"/>
              <a:t>Local Free Market</a:t>
            </a: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Sell and Buy plants , pots and accessories.</a:t>
            </a: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3374421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EE0367A-E198-9149-A195-DD091AA5BD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096206" cy="6644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0302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BEE4014-06A0-DE0F-A93B-9AB18812B2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098" y="131424"/>
            <a:ext cx="8613896" cy="561979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A6C66E0-2515-EA45-F42A-D290411137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4605" y="0"/>
            <a:ext cx="66407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4066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B049AB1-EDA3-B9EE-BC10-B939F7CCB2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4013" y="0"/>
            <a:ext cx="960964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6017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746775-2DA8-E686-FC5E-2EFD9377BA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ERD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A67E420-65BD-2CE3-06CC-47F6BAEA5D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7636" y="0"/>
            <a:ext cx="88750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836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C196B6-DED2-C612-0C5A-B8E5FDF9B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Screen Shot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1F9B6FA-0FDE-E6B4-B166-D581E9D5D2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4684" y="0"/>
            <a:ext cx="6039432" cy="68580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62E2CB90-2D3E-EB28-8EC1-09CC24663B1B}"/>
              </a:ext>
            </a:extLst>
          </p:cNvPr>
          <p:cNvSpPr txBox="1"/>
          <p:nvPr/>
        </p:nvSpPr>
        <p:spPr>
          <a:xfrm>
            <a:off x="838200" y="1506022"/>
            <a:ext cx="3587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Home Page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193417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6F2E47E-4E5F-74FC-8740-4256C712B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Listing Page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4A973DF-D15E-9CA6-F4E9-AFBF56D0BB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5407" y="0"/>
            <a:ext cx="62651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6226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1FDC2C-EE1B-B9EA-9C8A-0681D3AFC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Listing Detail &amp; User Profile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1E2961A-80EC-D3CA-6A11-C30C6BB9C2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254" y="1540170"/>
            <a:ext cx="5236837" cy="501178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CAA566C-00CB-34AB-262D-987E07C6D2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1650" y="1540170"/>
            <a:ext cx="6375551" cy="5011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7214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580</TotalTime>
  <Words>89</Words>
  <Application>Microsoft Office PowerPoint</Application>
  <PresentationFormat>宽屏</PresentationFormat>
  <Paragraphs>28</Paragraphs>
  <Slides>13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18" baseType="lpstr">
      <vt:lpstr>等线</vt:lpstr>
      <vt:lpstr>等线 Light</vt:lpstr>
      <vt:lpstr>Arial</vt:lpstr>
      <vt:lpstr>Consolas</vt:lpstr>
      <vt:lpstr>Office 主题​​</vt:lpstr>
      <vt:lpstr>T2A2 MARKET PLACE BOTANIC MARKET</vt:lpstr>
      <vt:lpstr>Purpose</vt:lpstr>
      <vt:lpstr>PowerPoint 演示文稿</vt:lpstr>
      <vt:lpstr>PowerPoint 演示文稿</vt:lpstr>
      <vt:lpstr>PowerPoint 演示文稿</vt:lpstr>
      <vt:lpstr>ERD</vt:lpstr>
      <vt:lpstr>Screen Shot</vt:lpstr>
      <vt:lpstr>Listing Page</vt:lpstr>
      <vt:lpstr>Listing Detail &amp; User Profile</vt:lpstr>
      <vt:lpstr>Edit Page</vt:lpstr>
      <vt:lpstr>Tech Stack </vt:lpstr>
      <vt:lpstr>Walkthrough</vt:lpstr>
      <vt:lpstr>    THE END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T2A2 MARKET PLACE BOTANIC MARKET</dc:title>
  <dc:creator>Chen Zhang</dc:creator>
  <cp:lastModifiedBy>Chen Zhang</cp:lastModifiedBy>
  <cp:revision>1</cp:revision>
  <dcterms:created xsi:type="dcterms:W3CDTF">2022-07-04T12:47:49Z</dcterms:created>
  <dcterms:modified xsi:type="dcterms:W3CDTF">2022-07-04T22:28:35Z</dcterms:modified>
</cp:coreProperties>
</file>